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A8EB-5751-4EFB-ACFF-45161F004A09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9D7F-A90E-4DF8-A23D-5217E523D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3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0663" r="-13331" b="10669"/>
          <a:stretch/>
        </p:blipFill>
        <p:spPr>
          <a:xfrm>
            <a:off x="0" y="0"/>
            <a:ext cx="10693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Psalms 119.105 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Your </a:t>
            </a:r>
            <a:r>
              <a:rPr lang="en-US" sz="3200" b="1" dirty="0">
                <a:solidFill>
                  <a:srgbClr val="FFFF00"/>
                </a:solidFill>
              </a:rPr>
              <a:t>word </a:t>
            </a:r>
            <a:r>
              <a:rPr lang="en-US" sz="3200" b="1" dirty="0">
                <a:solidFill>
                  <a:schemeClr val="bg1"/>
                </a:solidFill>
              </a:rPr>
              <a:t>is a lamp to guide my feet and a light for my path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366" y="4456090"/>
            <a:ext cx="83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Scripture is God’s word, his inspired revelation.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Psalms 119.105 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Your </a:t>
            </a:r>
            <a:r>
              <a:rPr lang="en-US" sz="3200" b="1" dirty="0">
                <a:solidFill>
                  <a:schemeClr val="bg1"/>
                </a:solidFill>
              </a:rPr>
              <a:t>word is a </a:t>
            </a:r>
            <a:r>
              <a:rPr lang="en-US" sz="3200" b="1" dirty="0">
                <a:solidFill>
                  <a:srgbClr val="FFFF00"/>
                </a:solidFill>
              </a:rPr>
              <a:t>lamp</a:t>
            </a:r>
            <a:r>
              <a:rPr lang="en-US" sz="3200" b="1" dirty="0">
                <a:solidFill>
                  <a:schemeClr val="bg1"/>
                </a:solidFill>
              </a:rPr>
              <a:t> to guide my feet and a light for my path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366" y="4456090"/>
            <a:ext cx="83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Scripture </a:t>
            </a:r>
            <a:r>
              <a:rPr lang="en-US" sz="3200" b="1" dirty="0">
                <a:solidFill>
                  <a:srgbClr val="FFFF00"/>
                </a:solidFill>
              </a:rPr>
              <a:t>illuminates </a:t>
            </a:r>
            <a:r>
              <a:rPr lang="en-US" sz="3200" b="1" dirty="0" smtClean="0">
                <a:solidFill>
                  <a:srgbClr val="FFFF00"/>
                </a:solidFill>
              </a:rPr>
              <a:t>God’s </a:t>
            </a:r>
            <a:r>
              <a:rPr lang="en-US" sz="3200" b="1" dirty="0">
                <a:solidFill>
                  <a:srgbClr val="FFFF00"/>
                </a:solidFill>
              </a:rPr>
              <a:t>wisdom and </a:t>
            </a:r>
            <a:r>
              <a:rPr lang="en-US" sz="3200" b="1" dirty="0" smtClean="0">
                <a:solidFill>
                  <a:srgbClr val="FFFF00"/>
                </a:solidFill>
              </a:rPr>
              <a:t>will.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2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Psalms </a:t>
            </a:r>
            <a:r>
              <a:rPr lang="en-US" sz="3200" b="1" dirty="0" smtClean="0">
                <a:solidFill>
                  <a:schemeClr val="bg1"/>
                </a:solidFill>
              </a:rPr>
              <a:t>119.105 </a:t>
            </a:r>
            <a:r>
              <a:rPr lang="en-US" sz="3200" b="1" dirty="0">
                <a:solidFill>
                  <a:schemeClr val="bg1"/>
                </a:solidFill>
              </a:rPr>
              <a:t>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Your </a:t>
            </a:r>
            <a:r>
              <a:rPr lang="en-US" sz="3200" b="1" dirty="0">
                <a:solidFill>
                  <a:schemeClr val="bg1"/>
                </a:solidFill>
              </a:rPr>
              <a:t>word is a lamp </a:t>
            </a:r>
            <a:r>
              <a:rPr lang="en-US" sz="3200" b="1" dirty="0">
                <a:solidFill>
                  <a:srgbClr val="FFFF00"/>
                </a:solidFill>
              </a:rPr>
              <a:t>to guide my feet and a light for my path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6366" y="4456090"/>
            <a:ext cx="83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Scripture guides us in moral choices.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Psalms </a:t>
            </a:r>
            <a:r>
              <a:rPr lang="en-US" sz="3200" b="1" dirty="0" smtClean="0">
                <a:solidFill>
                  <a:schemeClr val="bg1"/>
                </a:solidFill>
              </a:rPr>
              <a:t>119.105-106 </a:t>
            </a:r>
            <a:r>
              <a:rPr lang="en-US" sz="3200" b="1" dirty="0">
                <a:solidFill>
                  <a:schemeClr val="bg1"/>
                </a:solidFill>
              </a:rPr>
              <a:t>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Your </a:t>
            </a:r>
            <a:r>
              <a:rPr lang="en-US" sz="3200" b="1" dirty="0">
                <a:solidFill>
                  <a:schemeClr val="bg1"/>
                </a:solidFill>
              </a:rPr>
              <a:t>word is a lamp </a:t>
            </a:r>
            <a:r>
              <a:rPr lang="en-US" sz="3200" b="1" dirty="0">
                <a:solidFill>
                  <a:srgbClr val="FFFF00"/>
                </a:solidFill>
              </a:rPr>
              <a:t>to guide my feet and a light for my path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I've </a:t>
            </a:r>
            <a:r>
              <a:rPr lang="en-US" sz="3200" b="1" dirty="0">
                <a:solidFill>
                  <a:schemeClr val="bg1"/>
                </a:solidFill>
              </a:rPr>
              <a:t>promised it once, and I'll promise it again: </a:t>
            </a:r>
            <a:r>
              <a:rPr lang="en-US" sz="3200" b="1" dirty="0">
                <a:solidFill>
                  <a:srgbClr val="FFFF00"/>
                </a:solidFill>
              </a:rPr>
              <a:t>I will obey your righteous regulations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6" y="4456090"/>
            <a:ext cx="83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Scripture </a:t>
            </a:r>
            <a:r>
              <a:rPr lang="en-US" sz="3200" b="1" dirty="0">
                <a:solidFill>
                  <a:srgbClr val="FFFF00"/>
                </a:solidFill>
              </a:rPr>
              <a:t>guides us in moral choices.</a:t>
            </a:r>
          </a:p>
        </p:txBody>
      </p:sp>
    </p:spTree>
    <p:extLst>
      <p:ext uri="{BB962C8B-B14F-4D97-AF65-F5344CB8AC3E}">
        <p14:creationId xmlns:p14="http://schemas.microsoft.com/office/powerpoint/2010/main" val="13841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Colossians 3.9 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Don't </a:t>
            </a:r>
            <a:r>
              <a:rPr lang="en-US" sz="3200" b="1" dirty="0">
                <a:solidFill>
                  <a:schemeClr val="bg1"/>
                </a:solidFill>
              </a:rPr>
              <a:t>lie to each other, for you </a:t>
            </a:r>
            <a:r>
              <a:rPr lang="en-US" sz="3200" b="1" dirty="0" smtClean="0">
                <a:solidFill>
                  <a:schemeClr val="bg1"/>
                </a:solidFill>
              </a:rPr>
              <a:t>have </a:t>
            </a:r>
            <a:r>
              <a:rPr lang="en-US" sz="3200" b="1" dirty="0">
                <a:solidFill>
                  <a:schemeClr val="bg1"/>
                </a:solidFill>
              </a:rPr>
              <a:t>stripped off your old </a:t>
            </a:r>
            <a:r>
              <a:rPr lang="en-US" sz="3200" b="1" dirty="0" smtClean="0">
                <a:solidFill>
                  <a:schemeClr val="bg1"/>
                </a:solidFill>
              </a:rPr>
              <a:t>sinful </a:t>
            </a:r>
            <a:r>
              <a:rPr lang="en-US" sz="3200" b="1" dirty="0">
                <a:solidFill>
                  <a:schemeClr val="bg1"/>
                </a:solidFill>
              </a:rPr>
              <a:t>nature and all its </a:t>
            </a:r>
            <a:r>
              <a:rPr lang="en-US" sz="3200" b="1" dirty="0" smtClean="0">
                <a:solidFill>
                  <a:schemeClr val="bg1"/>
                </a:solidFill>
              </a:rPr>
              <a:t>wicked </a:t>
            </a:r>
            <a:r>
              <a:rPr lang="en-US" sz="3200" b="1" dirty="0">
                <a:solidFill>
                  <a:schemeClr val="bg1"/>
                </a:solidFill>
              </a:rPr>
              <a:t>deeds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6896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Lying is a sin.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It is against God’s will, his command.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It is against God’s character [Numbers 23.19],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which we are supposed to reflect [Genesis 1-2].</a:t>
            </a: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Psalms </a:t>
            </a:r>
            <a:r>
              <a:rPr lang="en-US" sz="3200" b="1" dirty="0" smtClean="0">
                <a:solidFill>
                  <a:schemeClr val="bg1"/>
                </a:solidFill>
              </a:rPr>
              <a:t>119.105-106 </a:t>
            </a:r>
            <a:r>
              <a:rPr lang="en-US" sz="3200" b="1" dirty="0">
                <a:solidFill>
                  <a:schemeClr val="bg1"/>
                </a:solidFill>
              </a:rPr>
              <a:t>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Your </a:t>
            </a:r>
            <a:r>
              <a:rPr lang="en-US" sz="3200" b="1" dirty="0">
                <a:solidFill>
                  <a:schemeClr val="bg1"/>
                </a:solidFill>
              </a:rPr>
              <a:t>word is a lamp </a:t>
            </a:r>
            <a:r>
              <a:rPr lang="en-US" sz="3200" b="1" dirty="0">
                <a:solidFill>
                  <a:srgbClr val="FFFF00"/>
                </a:solidFill>
              </a:rPr>
              <a:t>to guide my feet and a light for my path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I've </a:t>
            </a:r>
            <a:r>
              <a:rPr lang="en-US" sz="3200" b="1" dirty="0">
                <a:solidFill>
                  <a:schemeClr val="bg1"/>
                </a:solidFill>
              </a:rPr>
              <a:t>promised it once, and I'll promise it again: </a:t>
            </a:r>
            <a:r>
              <a:rPr lang="en-US" sz="3200" b="1" dirty="0">
                <a:solidFill>
                  <a:srgbClr val="FFFF00"/>
                </a:solidFill>
              </a:rPr>
              <a:t>I will obey your righteous regulations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366" y="4456090"/>
            <a:ext cx="834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Scripture </a:t>
            </a:r>
            <a:r>
              <a:rPr lang="en-US" sz="3200" b="1" dirty="0">
                <a:solidFill>
                  <a:srgbClr val="FFFF00"/>
                </a:solidFill>
              </a:rPr>
              <a:t>guides us in moral choices.</a:t>
            </a:r>
          </a:p>
        </p:txBody>
      </p:sp>
    </p:spTree>
    <p:extLst>
      <p:ext uri="{BB962C8B-B14F-4D97-AF65-F5344CB8AC3E}">
        <p14:creationId xmlns:p14="http://schemas.microsoft.com/office/powerpoint/2010/main" val="17182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Psalms </a:t>
            </a:r>
            <a:r>
              <a:rPr lang="en-US" sz="3200" b="1" dirty="0" smtClean="0">
                <a:solidFill>
                  <a:schemeClr val="bg1"/>
                </a:solidFill>
              </a:rPr>
              <a:t>119.105 </a:t>
            </a:r>
            <a:r>
              <a:rPr lang="en-US" sz="3200" b="1" dirty="0">
                <a:solidFill>
                  <a:schemeClr val="bg1"/>
                </a:solidFill>
              </a:rPr>
              <a:t>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Your </a:t>
            </a:r>
            <a:r>
              <a:rPr lang="en-US" sz="3200" b="1" dirty="0">
                <a:solidFill>
                  <a:schemeClr val="bg1"/>
                </a:solidFill>
              </a:rPr>
              <a:t>word </a:t>
            </a:r>
            <a:r>
              <a:rPr lang="en-US" sz="3200" b="1" dirty="0">
                <a:solidFill>
                  <a:srgbClr val="FFFF00"/>
                </a:solidFill>
              </a:rPr>
              <a:t>is</a:t>
            </a:r>
            <a:r>
              <a:rPr lang="en-US" sz="3200" b="1" dirty="0">
                <a:solidFill>
                  <a:schemeClr val="bg1"/>
                </a:solidFill>
              </a:rPr>
              <a:t> a lamp to guide my feet and a light for my path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5609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Scripture is still relevant.</a:t>
            </a: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Psalms 119.160 NLT:  The very essence of your words is truth; all your just regulations will stand forever.</a:t>
            </a:r>
            <a:endParaRPr lang="en-US" sz="3200" dirty="0">
              <a:solidFill>
                <a:srgbClr val="FFFF00"/>
              </a:solidFill>
            </a:endParaRP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5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6803" cy="3412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2293" y="798490"/>
            <a:ext cx="5679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Psalms </a:t>
            </a:r>
            <a:r>
              <a:rPr lang="en-US" sz="3200" b="1" dirty="0" smtClean="0">
                <a:solidFill>
                  <a:schemeClr val="bg1"/>
                </a:solidFill>
              </a:rPr>
              <a:t>119.105 </a:t>
            </a:r>
            <a:r>
              <a:rPr lang="en-US" sz="3200" b="1" dirty="0">
                <a:solidFill>
                  <a:schemeClr val="bg1"/>
                </a:solidFill>
              </a:rPr>
              <a:t>NLT: 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Your </a:t>
            </a:r>
            <a:r>
              <a:rPr lang="en-US" sz="3200" b="1" dirty="0">
                <a:solidFill>
                  <a:schemeClr val="bg1"/>
                </a:solidFill>
              </a:rPr>
              <a:t>word is a lamp to guide my feet and a light for my path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45609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Scripture is worth the effort!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find resources on the bottom-right of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groben.com/</a:t>
            </a:r>
            <a:r>
              <a:rPr lang="en-US" sz="3200" dirty="0" err="1" smtClean="0">
                <a:solidFill>
                  <a:schemeClr val="bg1"/>
                </a:solidFill>
              </a:rPr>
              <a:t>transformation.php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748</TotalTime>
  <Words>309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Groben</dc:creator>
  <cp:lastModifiedBy>William Groben</cp:lastModifiedBy>
  <cp:revision>9</cp:revision>
  <dcterms:created xsi:type="dcterms:W3CDTF">2016-04-19T17:31:53Z</dcterms:created>
  <dcterms:modified xsi:type="dcterms:W3CDTF">2016-04-22T19:07:34Z</dcterms:modified>
</cp:coreProperties>
</file>